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58" r:id="rId9"/>
    <p:sldId id="265" r:id="rId10"/>
    <p:sldId id="266" r:id="rId11"/>
    <p:sldId id="264" r:id="rId12"/>
    <p:sldId id="267" r:id="rId13"/>
    <p:sldId id="268" r:id="rId14"/>
    <p:sldId id="269" r:id="rId15"/>
    <p:sldId id="270" r:id="rId16"/>
    <p:sldId id="272" r:id="rId17"/>
    <p:sldId id="274" r:id="rId18"/>
    <p:sldId id="273" r:id="rId19"/>
    <p:sldId id="275" r:id="rId20"/>
    <p:sldId id="276" r:id="rId21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5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CDFCDB-8CA8-4F78-A0F5-25EF57AC4C70}" type="datetimeFigureOut">
              <a:rPr lang="en-US"/>
              <a:pPr>
                <a:defRPr/>
              </a:pPr>
              <a:t>10/31/2013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68E87E-9E00-4738-9B89-F5AFA89ACDA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9F8914-E5ED-40CD-BC9A-2991FDE44867}" type="datetimeFigureOut">
              <a:rPr lang="en-US"/>
              <a:pPr>
                <a:defRPr/>
              </a:pPr>
              <a:t>10/31/2013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F1C822-F6D2-4106-BD0D-4B4B3897C35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C897A1-408D-4F6D-840B-E4DC32CFFCC1}" type="datetimeFigureOut">
              <a:rPr lang="en-US"/>
              <a:pPr>
                <a:defRPr/>
              </a:pPr>
              <a:t>10/31/2013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A1FE45-7AFD-4A8D-903D-3DB8F764093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E97770-68C6-4A0E-8E57-65EE60870B86}" type="datetimeFigureOut">
              <a:rPr lang="en-US"/>
              <a:pPr>
                <a:defRPr/>
              </a:pPr>
              <a:t>10/31/2013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1CB580-2CA3-4614-AAFA-A8270F0097A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47C6A3-D6C2-4682-9AD6-0822E9A00988}" type="datetimeFigureOut">
              <a:rPr lang="en-US"/>
              <a:pPr>
                <a:defRPr/>
              </a:pPr>
              <a:t>10/31/2013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FCF7CB-9061-4D06-AF1E-20D0648A618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EBCA67-955A-4DD0-BAF7-E920C376A0CC}" type="datetimeFigureOut">
              <a:rPr lang="en-US"/>
              <a:pPr>
                <a:defRPr/>
              </a:pPr>
              <a:t>10/31/2013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989A8A-1B57-4F5E-B80C-C85EE5D9FD5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B77580-B4C3-41B8-AAE0-661CA9A68F02}" type="datetimeFigureOut">
              <a:rPr lang="en-US"/>
              <a:pPr>
                <a:defRPr/>
              </a:pPr>
              <a:t>10/31/2013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2820F9-75C0-46C1-8547-32C177D978F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4ECB10-F4FF-46EE-908D-A7C59F910817}" type="datetimeFigureOut">
              <a:rPr lang="en-US"/>
              <a:pPr>
                <a:defRPr/>
              </a:pPr>
              <a:t>10/31/2013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51E312-5685-4C05-84A1-84CCF7FA75F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26BF3C-32CC-4111-8101-745A2B56341A}" type="datetimeFigureOut">
              <a:rPr lang="en-US"/>
              <a:pPr>
                <a:defRPr/>
              </a:pPr>
              <a:t>10/31/2013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B92280-54EE-410F-855B-591644077F5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E29639-CD33-45E4-9326-A55E3D9BEEE6}" type="datetimeFigureOut">
              <a:rPr lang="en-US"/>
              <a:pPr>
                <a:defRPr/>
              </a:pPr>
              <a:t>10/31/2013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F87591-2DFE-4CC7-8952-71D99630683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1DF439-E9F8-4C10-8DF8-F33119DF1DFA}" type="datetimeFigureOut">
              <a:rPr lang="en-US"/>
              <a:pPr>
                <a:defRPr/>
              </a:pPr>
              <a:t>10/31/2013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64023C-2E61-4D4D-844C-6957D9C184B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5F7ED7F0-DACE-42C6-8677-CB619C90A387}" type="datetimeFigureOut">
              <a:rPr lang="en-US"/>
              <a:pPr>
                <a:defRPr/>
              </a:pPr>
              <a:t>10/31/2013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E513164-F684-494E-9984-A55138FA4EE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Title 1"/>
          <p:cNvSpPr>
            <a:spLocks noGrp="1"/>
          </p:cNvSpPr>
          <p:nvPr>
            <p:ph type="ctrTitle"/>
          </p:nvPr>
        </p:nvSpPr>
        <p:spPr>
          <a:xfrm>
            <a:off x="0" y="2130425"/>
            <a:ext cx="9144000" cy="1470025"/>
          </a:xfrm>
        </p:spPr>
        <p:txBody>
          <a:bodyPr/>
          <a:lstStyle/>
          <a:p>
            <a:r>
              <a:rPr lang="en-US" sz="6000" dirty="0" smtClean="0"/>
              <a:t>El </a:t>
            </a:r>
            <a:r>
              <a:rPr lang="en-US" sz="6000" dirty="0" err="1" smtClean="0"/>
              <a:t>pretérito</a:t>
            </a:r>
            <a:r>
              <a:rPr lang="en-US" sz="6000" dirty="0" smtClean="0"/>
              <a:t> vs. El </a:t>
            </a:r>
            <a:r>
              <a:rPr lang="en-US" sz="6000" dirty="0" err="1" smtClean="0"/>
              <a:t>imperfecto</a:t>
            </a:r>
            <a:endParaRPr lang="en-US" sz="6000" dirty="0" smtClean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4400" dirty="0" smtClean="0"/>
              <a:t>Tablas </a:t>
            </a:r>
            <a:r>
              <a:rPr lang="en-US" sz="4400" dirty="0" err="1" smtClean="0"/>
              <a:t>blancas</a:t>
            </a:r>
            <a:endParaRPr lang="en-US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 idx="4294967295"/>
          </p:nvPr>
        </p:nvSpPr>
        <p:spPr>
          <a:xfrm>
            <a:off x="685800" y="2130425"/>
            <a:ext cx="7772400" cy="3813175"/>
          </a:xfrm>
        </p:spPr>
        <p:txBody>
          <a:bodyPr>
            <a:normAutofit/>
          </a:bodyPr>
          <a:lstStyle/>
          <a:p>
            <a:r>
              <a:rPr lang="en-US" smtClean="0"/>
              <a:t>Ayer ____________ un terremoto terrible.</a:t>
            </a:r>
            <a:br>
              <a:rPr lang="en-US" smtClean="0"/>
            </a:br>
            <a:r>
              <a:rPr lang="en-US" smtClean="0"/>
              <a:t/>
            </a:r>
            <a:br>
              <a:rPr lang="en-US" smtClean="0"/>
            </a:br>
            <a:r>
              <a:rPr lang="en-US" smtClean="0"/>
              <a:t>haber</a:t>
            </a:r>
          </a:p>
        </p:txBody>
      </p:sp>
      <p:sp>
        <p:nvSpPr>
          <p:cNvPr id="5" name="Subtitle 4"/>
          <p:cNvSpPr>
            <a:spLocks noGrp="1"/>
          </p:cNvSpPr>
          <p:nvPr>
            <p:ph type="subTitle" idx="4294967295"/>
          </p:nvPr>
        </p:nvSpPr>
        <p:spPr>
          <a:xfrm>
            <a:off x="3581400" y="2514600"/>
            <a:ext cx="2362200" cy="838200"/>
          </a:xfrm>
        </p:spPr>
        <p:txBody>
          <a:bodyPr/>
          <a:lstStyle/>
          <a:p>
            <a:pPr marL="0" indent="0" algn="ctr">
              <a:buFont typeface="Arial" charset="0"/>
              <a:buNone/>
            </a:pPr>
            <a:r>
              <a:rPr lang="en-US" sz="4400" smtClean="0">
                <a:solidFill>
                  <a:srgbClr val="FF0000"/>
                </a:solidFill>
              </a:rPr>
              <a:t>hubo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3279775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Cleo ____________ </a:t>
            </a:r>
            <a:r>
              <a:rPr lang="en-US" dirty="0" err="1" smtClean="0"/>
              <a:t>cansada</a:t>
            </a:r>
            <a:r>
              <a:rPr lang="en-US" dirty="0" smtClean="0"/>
              <a:t> </a:t>
            </a:r>
            <a:r>
              <a:rPr lang="en-US" dirty="0" err="1" smtClean="0"/>
              <a:t>porque</a:t>
            </a:r>
            <a:r>
              <a:rPr lang="en-US" dirty="0" smtClean="0"/>
              <a:t> no </a:t>
            </a:r>
            <a:r>
              <a:rPr lang="en-US" dirty="0" err="1" smtClean="0"/>
              <a:t>durmió</a:t>
            </a:r>
            <a:r>
              <a:rPr lang="en-US" dirty="0" smtClean="0"/>
              <a:t> lo </a:t>
            </a:r>
            <a:r>
              <a:rPr lang="en-US" dirty="0" err="1" smtClean="0"/>
              <a:t>suficiente</a:t>
            </a:r>
            <a:r>
              <a:rPr lang="en-US" dirty="0" smtClean="0"/>
              <a:t> </a:t>
            </a:r>
            <a:r>
              <a:rPr lang="en-US" dirty="0" err="1" smtClean="0"/>
              <a:t>anoche</a:t>
            </a:r>
            <a:r>
              <a:rPr lang="en-US" dirty="0" smtClean="0"/>
              <a:t>.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err="1" smtClean="0"/>
              <a:t>estar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2057400" y="2438400"/>
            <a:ext cx="2362200" cy="838200"/>
          </a:xfrm>
        </p:spPr>
        <p:txBody>
          <a:bodyPr/>
          <a:lstStyle/>
          <a:p>
            <a:r>
              <a:rPr lang="en-US" sz="4400" smtClean="0">
                <a:solidFill>
                  <a:srgbClr val="FF0000"/>
                </a:solidFill>
              </a:rPr>
              <a:t>estaba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 idx="4294967295"/>
          </p:nvPr>
        </p:nvSpPr>
        <p:spPr>
          <a:xfrm>
            <a:off x="685800" y="2130425"/>
            <a:ext cx="7772400" cy="3813175"/>
          </a:xfrm>
        </p:spPr>
        <p:txBody>
          <a:bodyPr>
            <a:normAutofit/>
          </a:bodyPr>
          <a:lstStyle/>
          <a:p>
            <a:r>
              <a:rPr lang="en-US" smtClean="0"/>
              <a:t>Anoche yo ____________ a la estación de bombero.</a:t>
            </a:r>
            <a:br>
              <a:rPr lang="en-US" smtClean="0"/>
            </a:br>
            <a:r>
              <a:rPr lang="en-US" smtClean="0"/>
              <a:t/>
            </a:r>
            <a:br>
              <a:rPr lang="en-US" smtClean="0"/>
            </a:br>
            <a:r>
              <a:rPr lang="en-US" smtClean="0"/>
              <a:t>llamar</a:t>
            </a:r>
          </a:p>
        </p:txBody>
      </p:sp>
      <p:sp>
        <p:nvSpPr>
          <p:cNvPr id="5" name="Subtitle 4"/>
          <p:cNvSpPr>
            <a:spLocks noGrp="1"/>
          </p:cNvSpPr>
          <p:nvPr>
            <p:ph type="subTitle" idx="4294967295"/>
          </p:nvPr>
        </p:nvSpPr>
        <p:spPr>
          <a:xfrm>
            <a:off x="4267200" y="2514600"/>
            <a:ext cx="2362200" cy="838200"/>
          </a:xfrm>
        </p:spPr>
        <p:txBody>
          <a:bodyPr/>
          <a:lstStyle/>
          <a:p>
            <a:pPr marL="0" indent="0" algn="ctr">
              <a:buFont typeface="Arial" charset="0"/>
              <a:buNone/>
            </a:pPr>
            <a:r>
              <a:rPr lang="en-US" sz="4400" smtClean="0">
                <a:solidFill>
                  <a:srgbClr val="FF0000"/>
                </a:solidFill>
              </a:rPr>
              <a:t>llamé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 idx="4294967295"/>
          </p:nvPr>
        </p:nvSpPr>
        <p:spPr>
          <a:xfrm>
            <a:off x="685800" y="2130425"/>
            <a:ext cx="7772400" cy="3813175"/>
          </a:xfrm>
        </p:spPr>
        <p:txBody>
          <a:bodyPr>
            <a:normAutofit/>
          </a:bodyPr>
          <a:lstStyle/>
          <a:p>
            <a:r>
              <a:rPr lang="en-US" smtClean="0"/>
              <a:t>La noche ____________ muy oscura.</a:t>
            </a:r>
            <a:br>
              <a:rPr lang="en-US" smtClean="0"/>
            </a:br>
            <a:r>
              <a:rPr lang="en-US" smtClean="0"/>
              <a:t/>
            </a:r>
            <a:br>
              <a:rPr lang="en-US" smtClean="0"/>
            </a:br>
            <a:r>
              <a:rPr lang="en-US" smtClean="0"/>
              <a:t>ser</a:t>
            </a:r>
          </a:p>
        </p:txBody>
      </p:sp>
      <p:sp>
        <p:nvSpPr>
          <p:cNvPr id="5" name="Subtitle 4"/>
          <p:cNvSpPr>
            <a:spLocks noGrp="1"/>
          </p:cNvSpPr>
          <p:nvPr>
            <p:ph type="subTitle" idx="4294967295"/>
          </p:nvPr>
        </p:nvSpPr>
        <p:spPr>
          <a:xfrm>
            <a:off x="4038600" y="2590800"/>
            <a:ext cx="2362200" cy="838200"/>
          </a:xfrm>
        </p:spPr>
        <p:txBody>
          <a:bodyPr/>
          <a:lstStyle/>
          <a:p>
            <a:pPr marL="0" indent="0" algn="ctr">
              <a:buFont typeface="Arial" charset="0"/>
              <a:buNone/>
            </a:pPr>
            <a:r>
              <a:rPr lang="en-US" sz="4400" smtClean="0">
                <a:solidFill>
                  <a:srgbClr val="FF0000"/>
                </a:solidFill>
              </a:rPr>
              <a:t>era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 idx="4294967295"/>
          </p:nvPr>
        </p:nvSpPr>
        <p:spPr>
          <a:xfrm>
            <a:off x="685800" y="2130425"/>
            <a:ext cx="7772400" cy="3813175"/>
          </a:xfrm>
        </p:spPr>
        <p:txBody>
          <a:bodyPr>
            <a:normAutofit/>
          </a:bodyPr>
          <a:lstStyle/>
          <a:p>
            <a:r>
              <a:rPr lang="en-US" smtClean="0"/>
              <a:t>Mis amigos y yo ____________ al centro comercial la semana pasada.</a:t>
            </a:r>
            <a:br>
              <a:rPr lang="en-US" smtClean="0"/>
            </a:br>
            <a:r>
              <a:rPr lang="en-US" smtClean="0"/>
              <a:t/>
            </a:r>
            <a:br>
              <a:rPr lang="en-US" smtClean="0"/>
            </a:br>
            <a:r>
              <a:rPr lang="en-US" smtClean="0"/>
              <a:t>ir</a:t>
            </a:r>
          </a:p>
        </p:txBody>
      </p:sp>
      <p:sp>
        <p:nvSpPr>
          <p:cNvPr id="5" name="Subtitle 4"/>
          <p:cNvSpPr>
            <a:spLocks noGrp="1"/>
          </p:cNvSpPr>
          <p:nvPr>
            <p:ph type="subTitle" idx="4294967295"/>
          </p:nvPr>
        </p:nvSpPr>
        <p:spPr>
          <a:xfrm>
            <a:off x="5486400" y="2209800"/>
            <a:ext cx="2362200" cy="838200"/>
          </a:xfrm>
        </p:spPr>
        <p:txBody>
          <a:bodyPr/>
          <a:lstStyle/>
          <a:p>
            <a:pPr marL="0" indent="0" algn="ctr">
              <a:buFont typeface="Arial" charset="0"/>
              <a:buNone/>
            </a:pPr>
            <a:r>
              <a:rPr lang="en-US" sz="4400" smtClean="0">
                <a:solidFill>
                  <a:srgbClr val="FF0000"/>
                </a:solidFill>
              </a:rPr>
              <a:t>fuimos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 idx="4294967295"/>
          </p:nvPr>
        </p:nvSpPr>
        <p:spPr>
          <a:xfrm>
            <a:off x="685800" y="2130425"/>
            <a:ext cx="7772400" cy="3813175"/>
          </a:xfrm>
        </p:spPr>
        <p:txBody>
          <a:bodyPr>
            <a:normAutofit/>
          </a:bodyPr>
          <a:lstStyle/>
          <a:p>
            <a:r>
              <a:rPr lang="en-US" dirty="0" smtClean="0"/>
              <a:t>Los </a:t>
            </a:r>
            <a:r>
              <a:rPr lang="en-US" dirty="0" err="1" smtClean="0"/>
              <a:t>alumnos</a:t>
            </a:r>
            <a:r>
              <a:rPr lang="en-US" dirty="0" smtClean="0"/>
              <a:t>____________ en la </a:t>
            </a:r>
            <a:r>
              <a:rPr lang="en-US" dirty="0" err="1" smtClean="0"/>
              <a:t>cafetería</a:t>
            </a:r>
            <a:r>
              <a:rPr lang="en-US" dirty="0" smtClean="0"/>
              <a:t>.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err="1" smtClean="0"/>
              <a:t>estar</a:t>
            </a:r>
            <a:endParaRPr lang="en-US" dirty="0" smtClean="0"/>
          </a:p>
        </p:txBody>
      </p:sp>
      <p:sp>
        <p:nvSpPr>
          <p:cNvPr id="5" name="Subtitle 4"/>
          <p:cNvSpPr>
            <a:spLocks noGrp="1"/>
          </p:cNvSpPr>
          <p:nvPr>
            <p:ph type="subTitle" idx="4294967295"/>
          </p:nvPr>
        </p:nvSpPr>
        <p:spPr>
          <a:xfrm>
            <a:off x="4038600" y="2514600"/>
            <a:ext cx="2362200" cy="838200"/>
          </a:xfrm>
        </p:spPr>
        <p:txBody>
          <a:bodyPr/>
          <a:lstStyle/>
          <a:p>
            <a:pPr marL="0" indent="0" algn="ctr">
              <a:buFont typeface="Arial" charset="0"/>
              <a:buNone/>
            </a:pPr>
            <a:r>
              <a:rPr lang="en-US" sz="4400" dirty="0" err="1" smtClean="0">
                <a:solidFill>
                  <a:srgbClr val="FF0000"/>
                </a:solidFill>
              </a:rPr>
              <a:t>estaban</a:t>
            </a:r>
            <a:endParaRPr lang="en-US" sz="4400" dirty="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 idx="4294967295"/>
          </p:nvPr>
        </p:nvSpPr>
        <p:spPr>
          <a:xfrm>
            <a:off x="685800" y="2130425"/>
            <a:ext cx="7772400" cy="3813175"/>
          </a:xfrm>
        </p:spPr>
        <p:txBody>
          <a:bodyPr>
            <a:normAutofit/>
          </a:bodyPr>
          <a:lstStyle/>
          <a:p>
            <a:r>
              <a:rPr lang="en-US" dirty="0" smtClean="0"/>
              <a:t>Mi </a:t>
            </a:r>
            <a:r>
              <a:rPr lang="en-US" dirty="0" err="1" smtClean="0"/>
              <a:t>tía</a:t>
            </a:r>
            <a:r>
              <a:rPr lang="en-US" dirty="0" smtClean="0"/>
              <a:t>____________ </a:t>
            </a:r>
            <a:r>
              <a:rPr lang="en-US" dirty="0" err="1" smtClean="0"/>
              <a:t>francés</a:t>
            </a:r>
            <a:r>
              <a:rPr lang="en-US" dirty="0" smtClean="0"/>
              <a:t>.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err="1" smtClean="0"/>
              <a:t>hablar</a:t>
            </a:r>
            <a:endParaRPr lang="en-US" dirty="0" smtClean="0"/>
          </a:p>
        </p:txBody>
      </p:sp>
      <p:sp>
        <p:nvSpPr>
          <p:cNvPr id="5" name="Subtitle 4"/>
          <p:cNvSpPr>
            <a:spLocks noGrp="1"/>
          </p:cNvSpPr>
          <p:nvPr>
            <p:ph type="subTitle" idx="4294967295"/>
          </p:nvPr>
        </p:nvSpPr>
        <p:spPr>
          <a:xfrm>
            <a:off x="3276600" y="2895600"/>
            <a:ext cx="2362200" cy="838200"/>
          </a:xfrm>
        </p:spPr>
        <p:txBody>
          <a:bodyPr/>
          <a:lstStyle/>
          <a:p>
            <a:pPr marL="0" indent="0" algn="ctr">
              <a:buFont typeface="Arial" charset="0"/>
              <a:buNone/>
            </a:pPr>
            <a:r>
              <a:rPr lang="en-US" sz="4400" dirty="0" err="1" smtClean="0">
                <a:solidFill>
                  <a:srgbClr val="FF0000"/>
                </a:solidFill>
              </a:rPr>
              <a:t>hablaba</a:t>
            </a:r>
            <a:endParaRPr lang="en-US" sz="4400" dirty="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3"/>
          <p:cNvSpPr txBox="1">
            <a:spLocks/>
          </p:cNvSpPr>
          <p:nvPr/>
        </p:nvSpPr>
        <p:spPr bwMode="auto">
          <a:xfrm>
            <a:off x="685800" y="2130425"/>
            <a:ext cx="7772400" cy="3813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 dirty="0" err="1" smtClean="0"/>
              <a:t>Anoche</a:t>
            </a:r>
            <a:r>
              <a:rPr lang="en-US" dirty="0" smtClean="0"/>
              <a:t> </a:t>
            </a:r>
            <a:r>
              <a:rPr lang="en-US" dirty="0" err="1" smtClean="0"/>
              <a:t>yo</a:t>
            </a:r>
            <a:r>
              <a:rPr lang="en-US" dirty="0" smtClean="0"/>
              <a:t> ____________ </a:t>
            </a:r>
            <a:r>
              <a:rPr lang="en-US" dirty="0" err="1" smtClean="0"/>
              <a:t>mucha</a:t>
            </a:r>
            <a:r>
              <a:rPr lang="en-US" dirty="0" smtClean="0"/>
              <a:t> </a:t>
            </a:r>
            <a:r>
              <a:rPr lang="en-US" dirty="0" err="1" smtClean="0"/>
              <a:t>televisión</a:t>
            </a:r>
            <a:r>
              <a:rPr lang="en-US" dirty="0" smtClean="0"/>
              <a:t>.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err="1"/>
              <a:t>v</a:t>
            </a:r>
            <a:r>
              <a:rPr lang="en-US" dirty="0" err="1" smtClean="0"/>
              <a:t>er</a:t>
            </a:r>
            <a:endParaRPr lang="en-US" dirty="0" smtClean="0"/>
          </a:p>
        </p:txBody>
      </p:sp>
      <p:sp>
        <p:nvSpPr>
          <p:cNvPr id="3" name="Subtitle 4"/>
          <p:cNvSpPr txBox="1">
            <a:spLocks/>
          </p:cNvSpPr>
          <p:nvPr/>
        </p:nvSpPr>
        <p:spPr bwMode="auto">
          <a:xfrm>
            <a:off x="4038600" y="2438400"/>
            <a:ext cx="23622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charset="0"/>
              <a:buNone/>
            </a:pPr>
            <a:r>
              <a:rPr lang="en-US" sz="4400" dirty="0" smtClean="0">
                <a:solidFill>
                  <a:srgbClr val="FF0000"/>
                </a:solidFill>
              </a:rPr>
              <a:t>vi</a:t>
            </a:r>
          </a:p>
        </p:txBody>
      </p:sp>
    </p:spTree>
    <p:extLst>
      <p:ext uri="{BB962C8B-B14F-4D97-AF65-F5344CB8AC3E}">
        <p14:creationId xmlns:p14="http://schemas.microsoft.com/office/powerpoint/2010/main" val="15939380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 idx="4294967295"/>
          </p:nvPr>
        </p:nvSpPr>
        <p:spPr>
          <a:xfrm>
            <a:off x="685800" y="2130425"/>
            <a:ext cx="7772400" cy="3813175"/>
          </a:xfrm>
        </p:spPr>
        <p:txBody>
          <a:bodyPr>
            <a:normAutofit/>
          </a:bodyPr>
          <a:lstStyle/>
          <a:p>
            <a:r>
              <a:rPr lang="en-US" dirty="0" smtClean="0"/>
              <a:t>____________ mucho </a:t>
            </a:r>
            <a:r>
              <a:rPr lang="en-US" dirty="0" err="1" smtClean="0"/>
              <a:t>viento</a:t>
            </a:r>
            <a:r>
              <a:rPr lang="en-US" dirty="0" smtClean="0"/>
              <a:t>.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err="1" smtClean="0"/>
              <a:t>hacer</a:t>
            </a:r>
            <a:endParaRPr lang="en-US" dirty="0" smtClean="0"/>
          </a:p>
        </p:txBody>
      </p:sp>
      <p:sp>
        <p:nvSpPr>
          <p:cNvPr id="5" name="Subtitle 4"/>
          <p:cNvSpPr>
            <a:spLocks noGrp="1"/>
          </p:cNvSpPr>
          <p:nvPr>
            <p:ph type="subTitle" idx="4294967295"/>
          </p:nvPr>
        </p:nvSpPr>
        <p:spPr>
          <a:xfrm>
            <a:off x="1676400" y="2895600"/>
            <a:ext cx="2362200" cy="838200"/>
          </a:xfrm>
        </p:spPr>
        <p:txBody>
          <a:bodyPr/>
          <a:lstStyle/>
          <a:p>
            <a:pPr marL="0" indent="0" algn="ctr">
              <a:buFont typeface="Arial" charset="0"/>
              <a:buNone/>
            </a:pPr>
            <a:r>
              <a:rPr lang="en-US" sz="4400" dirty="0" err="1" smtClean="0">
                <a:solidFill>
                  <a:srgbClr val="FF0000"/>
                </a:solidFill>
              </a:rPr>
              <a:t>Hacía</a:t>
            </a:r>
            <a:endParaRPr lang="en-US" sz="4400" dirty="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3"/>
          <p:cNvSpPr txBox="1">
            <a:spLocks/>
          </p:cNvSpPr>
          <p:nvPr/>
        </p:nvSpPr>
        <p:spPr bwMode="auto">
          <a:xfrm>
            <a:off x="0" y="1674812"/>
            <a:ext cx="9144000" cy="3813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 dirty="0" smtClean="0"/>
              <a:t>El </a:t>
            </a:r>
            <a:r>
              <a:rPr lang="en-US" dirty="0" err="1" smtClean="0"/>
              <a:t>año</a:t>
            </a:r>
            <a:r>
              <a:rPr lang="en-US" dirty="0" smtClean="0"/>
              <a:t> </a:t>
            </a:r>
            <a:r>
              <a:rPr lang="en-US" dirty="0" err="1" smtClean="0"/>
              <a:t>pasado</a:t>
            </a:r>
            <a:r>
              <a:rPr lang="en-US" dirty="0" smtClean="0"/>
              <a:t> mi </a:t>
            </a:r>
            <a:r>
              <a:rPr lang="en-US" dirty="0" err="1" smtClean="0"/>
              <a:t>amiga</a:t>
            </a:r>
            <a:r>
              <a:rPr lang="en-US" dirty="0" smtClean="0"/>
              <a:t> y </a:t>
            </a:r>
            <a:r>
              <a:rPr lang="en-US" dirty="0" err="1" smtClean="0"/>
              <a:t>yo</a:t>
            </a:r>
            <a:r>
              <a:rPr lang="en-US" dirty="0" smtClean="0"/>
              <a:t> ____________ dos </a:t>
            </a:r>
            <a:r>
              <a:rPr lang="en-US" dirty="0" err="1" smtClean="0"/>
              <a:t>meses</a:t>
            </a:r>
            <a:r>
              <a:rPr lang="en-US" dirty="0" smtClean="0"/>
              <a:t> en </a:t>
            </a:r>
            <a:r>
              <a:rPr lang="en-US" dirty="0" err="1" smtClean="0"/>
              <a:t>España</a:t>
            </a:r>
            <a:r>
              <a:rPr lang="en-US" dirty="0" smtClean="0"/>
              <a:t>.</a:t>
            </a:r>
            <a:br>
              <a:rPr lang="en-US" dirty="0" smtClean="0"/>
            </a:br>
            <a:r>
              <a:rPr lang="en-US" dirty="0" err="1" smtClean="0"/>
              <a:t>pasar</a:t>
            </a:r>
            <a:endParaRPr lang="en-US" dirty="0" smtClean="0"/>
          </a:p>
        </p:txBody>
      </p:sp>
      <p:sp>
        <p:nvSpPr>
          <p:cNvPr id="3" name="Subtitle 4"/>
          <p:cNvSpPr txBox="1">
            <a:spLocks/>
          </p:cNvSpPr>
          <p:nvPr/>
        </p:nvSpPr>
        <p:spPr bwMode="auto">
          <a:xfrm>
            <a:off x="1066800" y="3048000"/>
            <a:ext cx="23622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charset="0"/>
              <a:buNone/>
            </a:pPr>
            <a:r>
              <a:rPr lang="en-US" sz="4400" dirty="0" err="1" smtClean="0">
                <a:solidFill>
                  <a:srgbClr val="FF0000"/>
                </a:solidFill>
              </a:rPr>
              <a:t>pasamos</a:t>
            </a:r>
            <a:endParaRPr lang="en-US" sz="4400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9708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le 3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3279775"/>
          </a:xfrm>
        </p:spPr>
        <p:txBody>
          <a:bodyPr/>
          <a:lstStyle/>
          <a:p>
            <a:r>
              <a:rPr lang="en-US" smtClean="0"/>
              <a:t>Marina ____________ cuando Felipe entró.</a:t>
            </a:r>
            <a:br>
              <a:rPr lang="en-US" smtClean="0"/>
            </a:br>
            <a:r>
              <a:rPr lang="en-US" smtClean="0"/>
              <a:t/>
            </a:r>
            <a:br>
              <a:rPr lang="en-US" smtClean="0"/>
            </a:br>
            <a:r>
              <a:rPr lang="en-US" smtClean="0"/>
              <a:t>bailar</a:t>
            </a: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3352800" y="2286000"/>
            <a:ext cx="2362200" cy="838200"/>
          </a:xfrm>
        </p:spPr>
        <p:txBody>
          <a:bodyPr/>
          <a:lstStyle/>
          <a:p>
            <a:r>
              <a:rPr lang="en-US" sz="4400" dirty="0" err="1" smtClean="0">
                <a:solidFill>
                  <a:srgbClr val="FF0000"/>
                </a:solidFill>
              </a:rPr>
              <a:t>bailaba</a:t>
            </a:r>
            <a:endParaRPr lang="en-US" sz="4400" dirty="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3"/>
          <p:cNvSpPr txBox="1">
            <a:spLocks/>
          </p:cNvSpPr>
          <p:nvPr/>
        </p:nvSpPr>
        <p:spPr bwMode="auto">
          <a:xfrm>
            <a:off x="0" y="2130425"/>
            <a:ext cx="8991600" cy="3813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 dirty="0" err="1" smtClean="0"/>
              <a:t>Todos</a:t>
            </a:r>
            <a:r>
              <a:rPr lang="en-US" dirty="0" smtClean="0"/>
              <a:t> los </a:t>
            </a:r>
            <a:r>
              <a:rPr lang="en-US" dirty="0" err="1" smtClean="0"/>
              <a:t>veranos</a:t>
            </a:r>
            <a:r>
              <a:rPr lang="en-US" dirty="0" smtClean="0"/>
              <a:t> </a:t>
            </a:r>
            <a:r>
              <a:rPr lang="en-US" dirty="0" err="1" smtClean="0"/>
              <a:t>nosotros</a:t>
            </a:r>
            <a:r>
              <a:rPr lang="en-US" dirty="0" smtClean="0"/>
              <a:t> ____________ en la </a:t>
            </a:r>
            <a:r>
              <a:rPr lang="en-US" dirty="0" err="1" smtClean="0"/>
              <a:t>piscina</a:t>
            </a:r>
            <a:r>
              <a:rPr lang="en-US" dirty="0" smtClean="0"/>
              <a:t> de mi </a:t>
            </a:r>
            <a:r>
              <a:rPr lang="en-US" dirty="0" err="1" smtClean="0"/>
              <a:t>tía</a:t>
            </a:r>
            <a:r>
              <a:rPr lang="en-US" dirty="0" smtClean="0"/>
              <a:t>.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err="1" smtClean="0"/>
              <a:t>nadar</a:t>
            </a:r>
            <a:endParaRPr lang="en-US" dirty="0" smtClean="0"/>
          </a:p>
        </p:txBody>
      </p:sp>
      <p:sp>
        <p:nvSpPr>
          <p:cNvPr id="3" name="Subtitle 4"/>
          <p:cNvSpPr txBox="1">
            <a:spLocks/>
          </p:cNvSpPr>
          <p:nvPr/>
        </p:nvSpPr>
        <p:spPr bwMode="auto">
          <a:xfrm>
            <a:off x="685800" y="3217718"/>
            <a:ext cx="29718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charset="0"/>
              <a:buNone/>
            </a:pPr>
            <a:r>
              <a:rPr lang="en-US" sz="4400" dirty="0" err="1" smtClean="0">
                <a:solidFill>
                  <a:srgbClr val="FF0000"/>
                </a:solidFill>
              </a:rPr>
              <a:t>nadábamos</a:t>
            </a:r>
            <a:r>
              <a:rPr lang="en-US" sz="4400" dirty="0" smtClean="0">
                <a:solidFill>
                  <a:srgbClr val="FF0000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1029477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itle 3"/>
          <p:cNvSpPr>
            <a:spLocks noGrp="1"/>
          </p:cNvSpPr>
          <p:nvPr>
            <p:ph type="ctrTitle"/>
          </p:nvPr>
        </p:nvSpPr>
        <p:spPr>
          <a:xfrm>
            <a:off x="76200" y="2130425"/>
            <a:ext cx="8915400" cy="3279775"/>
          </a:xfrm>
        </p:spPr>
        <p:txBody>
          <a:bodyPr/>
          <a:lstStyle/>
          <a:p>
            <a:r>
              <a:rPr lang="en-US" dirty="0" err="1" smtClean="0"/>
              <a:t>Tomás</a:t>
            </a:r>
            <a:r>
              <a:rPr lang="en-US" dirty="0" smtClean="0"/>
              <a:t> ___________________ </a:t>
            </a:r>
            <a:r>
              <a:rPr lang="en-US" dirty="0" err="1" smtClean="0"/>
              <a:t>mientras</a:t>
            </a:r>
            <a:r>
              <a:rPr lang="en-US" dirty="0" smtClean="0"/>
              <a:t> </a:t>
            </a:r>
            <a:r>
              <a:rPr lang="en-US" dirty="0" err="1" smtClean="0"/>
              <a:t>Pepe</a:t>
            </a:r>
            <a:r>
              <a:rPr lang="en-US" dirty="0" smtClean="0"/>
              <a:t> </a:t>
            </a:r>
            <a:r>
              <a:rPr lang="en-US" dirty="0" err="1" smtClean="0"/>
              <a:t>leía</a:t>
            </a:r>
            <a:r>
              <a:rPr lang="en-US" dirty="0" smtClean="0"/>
              <a:t>.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err="1" smtClean="0"/>
              <a:t>hacer</a:t>
            </a:r>
            <a:r>
              <a:rPr lang="en-US" dirty="0" smtClean="0"/>
              <a:t> </a:t>
            </a:r>
            <a:r>
              <a:rPr lang="en-US" dirty="0" err="1" smtClean="0"/>
              <a:t>preguntas</a:t>
            </a:r>
            <a:endParaRPr lang="en-US" dirty="0" smtClean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2971800" y="2362200"/>
            <a:ext cx="5029200" cy="533400"/>
          </a:xfrm>
        </p:spPr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4400" dirty="0" err="1">
                <a:solidFill>
                  <a:srgbClr val="FF0000"/>
                </a:solidFill>
              </a:rPr>
              <a:t>h</a:t>
            </a:r>
            <a:r>
              <a:rPr lang="en-US" sz="4400" dirty="0" err="1" smtClean="0">
                <a:solidFill>
                  <a:srgbClr val="FF0000"/>
                </a:solidFill>
              </a:rPr>
              <a:t>acía</a:t>
            </a:r>
            <a:r>
              <a:rPr lang="en-US" sz="4400" dirty="0" smtClean="0">
                <a:solidFill>
                  <a:srgbClr val="FF0000"/>
                </a:solidFill>
              </a:rPr>
              <a:t> </a:t>
            </a:r>
            <a:r>
              <a:rPr lang="en-US" sz="4400" dirty="0" err="1" smtClean="0">
                <a:solidFill>
                  <a:srgbClr val="FF0000"/>
                </a:solidFill>
              </a:rPr>
              <a:t>preguntas</a:t>
            </a:r>
            <a:endParaRPr lang="en-US" sz="4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3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3279775"/>
          </a:xfrm>
        </p:spPr>
        <p:txBody>
          <a:bodyPr/>
          <a:lstStyle/>
          <a:p>
            <a:r>
              <a:rPr lang="en-US" smtClean="0"/>
              <a:t>Teresa ____________ en casa porque estaba triste.</a:t>
            </a:r>
            <a:br>
              <a:rPr lang="en-US" smtClean="0"/>
            </a:br>
            <a:r>
              <a:rPr lang="en-US" smtClean="0"/>
              <a:t/>
            </a:r>
            <a:br>
              <a:rPr lang="en-US" smtClean="0"/>
            </a:br>
            <a:r>
              <a:rPr lang="en-US" smtClean="0"/>
              <a:t>quedarse</a:t>
            </a: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3352800" y="2286000"/>
            <a:ext cx="2362200" cy="838200"/>
          </a:xfrm>
        </p:spPr>
        <p:txBody>
          <a:bodyPr/>
          <a:lstStyle/>
          <a:p>
            <a:r>
              <a:rPr lang="en-US" sz="4400" smtClean="0">
                <a:solidFill>
                  <a:srgbClr val="FF0000"/>
                </a:solidFill>
              </a:rPr>
              <a:t>se quedó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3279775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Lorena </a:t>
            </a:r>
            <a:r>
              <a:rPr lang="en-US" dirty="0" err="1" smtClean="0"/>
              <a:t>estudió</a:t>
            </a:r>
            <a:r>
              <a:rPr lang="en-US" dirty="0" smtClean="0"/>
              <a:t> </a:t>
            </a:r>
            <a:r>
              <a:rPr lang="en-US" dirty="0" err="1" smtClean="0"/>
              <a:t>porque</a:t>
            </a:r>
            <a:r>
              <a:rPr lang="en-US" dirty="0" smtClean="0"/>
              <a:t>  ____________ </a:t>
            </a:r>
            <a:r>
              <a:rPr lang="en-US" dirty="0" err="1" smtClean="0"/>
              <a:t>una</a:t>
            </a:r>
            <a:r>
              <a:rPr lang="en-US" dirty="0" smtClean="0"/>
              <a:t> </a:t>
            </a:r>
            <a:r>
              <a:rPr lang="en-US" dirty="0" err="1" smtClean="0"/>
              <a:t>prueba</a:t>
            </a:r>
            <a:r>
              <a:rPr lang="en-US" dirty="0" smtClean="0"/>
              <a:t> </a:t>
            </a:r>
            <a:r>
              <a:rPr lang="en-US" dirty="0" err="1" smtClean="0"/>
              <a:t>muy</a:t>
            </a:r>
            <a:r>
              <a:rPr lang="en-US" dirty="0" smtClean="0"/>
              <a:t> </a:t>
            </a:r>
            <a:r>
              <a:rPr lang="en-US" dirty="0" err="1" smtClean="0"/>
              <a:t>grande</a:t>
            </a:r>
            <a:r>
              <a:rPr lang="en-US" dirty="0" smtClean="0"/>
              <a:t>.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err="1" smtClean="0"/>
              <a:t>tener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1600200" y="2667000"/>
            <a:ext cx="2362200" cy="838200"/>
          </a:xfrm>
        </p:spPr>
        <p:txBody>
          <a:bodyPr/>
          <a:lstStyle/>
          <a:p>
            <a:r>
              <a:rPr lang="en-US" sz="4400" dirty="0" err="1" smtClean="0">
                <a:solidFill>
                  <a:srgbClr val="FF0000"/>
                </a:solidFill>
              </a:rPr>
              <a:t>tenía</a:t>
            </a:r>
            <a:endParaRPr lang="en-US" sz="4400" dirty="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itle 3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3279775"/>
          </a:xfrm>
        </p:spPr>
        <p:txBody>
          <a:bodyPr/>
          <a:lstStyle/>
          <a:p>
            <a:r>
              <a:rPr lang="en-US" smtClean="0"/>
              <a:t>____________ mucho tráfico en el centro.</a:t>
            </a:r>
            <a:br>
              <a:rPr lang="en-US" smtClean="0"/>
            </a:br>
            <a:r>
              <a:rPr lang="en-US" smtClean="0"/>
              <a:t/>
            </a:r>
            <a:br>
              <a:rPr lang="en-US" smtClean="0"/>
            </a:br>
            <a:r>
              <a:rPr lang="en-US" smtClean="0"/>
              <a:t>haber</a:t>
            </a: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1447800" y="2286000"/>
            <a:ext cx="2362200" cy="838200"/>
          </a:xfrm>
        </p:spPr>
        <p:txBody>
          <a:bodyPr/>
          <a:lstStyle/>
          <a:p>
            <a:r>
              <a:rPr lang="en-US" sz="4400" smtClean="0">
                <a:solidFill>
                  <a:srgbClr val="FF0000"/>
                </a:solidFill>
              </a:rPr>
              <a:t>Había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Title 3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3279775"/>
          </a:xfrm>
        </p:spPr>
        <p:txBody>
          <a:bodyPr/>
          <a:lstStyle/>
          <a:p>
            <a:r>
              <a:rPr lang="en-US" smtClean="0"/>
              <a:t>Elena ____________ enfadada porque no estudió.</a:t>
            </a:r>
            <a:br>
              <a:rPr lang="en-US" smtClean="0"/>
            </a:br>
            <a:r>
              <a:rPr lang="en-US" smtClean="0"/>
              <a:t/>
            </a:r>
            <a:br>
              <a:rPr lang="en-US" smtClean="0"/>
            </a:br>
            <a:r>
              <a:rPr lang="en-US" smtClean="0"/>
              <a:t>estar</a:t>
            </a: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3352800" y="2286000"/>
            <a:ext cx="2362200" cy="838200"/>
          </a:xfrm>
        </p:spPr>
        <p:txBody>
          <a:bodyPr/>
          <a:lstStyle/>
          <a:p>
            <a:r>
              <a:rPr lang="en-US" sz="4400" smtClean="0">
                <a:solidFill>
                  <a:srgbClr val="FF0000"/>
                </a:solidFill>
              </a:rPr>
              <a:t>estaba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itle 3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3203575"/>
          </a:xfrm>
        </p:spPr>
        <p:txBody>
          <a:bodyPr/>
          <a:lstStyle/>
          <a:p>
            <a:r>
              <a:rPr lang="en-US" dirty="0" smtClean="0"/>
              <a:t>Susana ____________ </a:t>
            </a:r>
            <a:r>
              <a:rPr lang="en-US" dirty="0" err="1" smtClean="0"/>
              <a:t>deportes</a:t>
            </a:r>
            <a:r>
              <a:rPr lang="en-US" smtClean="0"/>
              <a:t> cuando</a:t>
            </a:r>
            <a:r>
              <a:rPr lang="en-US" dirty="0" smtClean="0"/>
              <a:t> se </a:t>
            </a:r>
            <a:r>
              <a:rPr lang="en-US" dirty="0" err="1" smtClean="0"/>
              <a:t>cayó</a:t>
            </a:r>
            <a:r>
              <a:rPr lang="en-US" dirty="0" smtClean="0"/>
              <a:t>.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err="1" smtClean="0"/>
              <a:t>jugar</a:t>
            </a:r>
            <a:endParaRPr lang="en-US" dirty="0" smtClean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3352800" y="2362200"/>
            <a:ext cx="2362200" cy="838200"/>
          </a:xfrm>
        </p:spPr>
        <p:txBody>
          <a:bodyPr/>
          <a:lstStyle/>
          <a:p>
            <a:r>
              <a:rPr lang="en-US" sz="4400" dirty="0" err="1" smtClean="0">
                <a:solidFill>
                  <a:srgbClr val="FF0000"/>
                </a:solidFill>
              </a:rPr>
              <a:t>jugaba</a:t>
            </a:r>
            <a:endParaRPr lang="en-US" sz="4400" dirty="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 idx="4294967295"/>
          </p:nvPr>
        </p:nvSpPr>
        <p:spPr>
          <a:xfrm>
            <a:off x="685800" y="2130425"/>
            <a:ext cx="7772400" cy="3279775"/>
          </a:xfrm>
        </p:spPr>
        <p:txBody>
          <a:bodyPr>
            <a:normAutofit/>
          </a:bodyPr>
          <a:lstStyle/>
          <a:p>
            <a:r>
              <a:rPr lang="en-US" smtClean="0"/>
              <a:t>De repente ____________ a llover. </a:t>
            </a:r>
            <a:br>
              <a:rPr lang="en-US" smtClean="0"/>
            </a:br>
            <a:r>
              <a:rPr lang="en-US" smtClean="0"/>
              <a:t/>
            </a:r>
            <a:br>
              <a:rPr lang="en-US" smtClean="0"/>
            </a:br>
            <a:r>
              <a:rPr lang="en-US" smtClean="0"/>
              <a:t>empezar</a:t>
            </a:r>
          </a:p>
        </p:txBody>
      </p:sp>
      <p:sp>
        <p:nvSpPr>
          <p:cNvPr id="5" name="Subtitle 4"/>
          <p:cNvSpPr>
            <a:spLocks noGrp="1"/>
          </p:cNvSpPr>
          <p:nvPr>
            <p:ph type="subTitle" idx="4294967295"/>
          </p:nvPr>
        </p:nvSpPr>
        <p:spPr>
          <a:xfrm>
            <a:off x="4572000" y="2209800"/>
            <a:ext cx="2362200" cy="838200"/>
          </a:xfrm>
        </p:spPr>
        <p:txBody>
          <a:bodyPr/>
          <a:lstStyle/>
          <a:p>
            <a:pPr marL="0" indent="0" algn="ctr">
              <a:buFont typeface="Arial" charset="0"/>
              <a:buNone/>
            </a:pPr>
            <a:r>
              <a:rPr lang="en-US" sz="4400" smtClean="0">
                <a:solidFill>
                  <a:srgbClr val="FF0000"/>
                </a:solidFill>
              </a:rPr>
              <a:t>empezó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539</TotalTime>
  <Words>175</Words>
  <Application>Microsoft Office PowerPoint</Application>
  <PresentationFormat>On-screen Show (4:3)</PresentationFormat>
  <Paragraphs>40</Paragraphs>
  <Slides>20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Office Theme</vt:lpstr>
      <vt:lpstr>El pretérito vs. El imperfecto</vt:lpstr>
      <vt:lpstr>Marina ____________ cuando Felipe entró.  bailar</vt:lpstr>
      <vt:lpstr>Tomás ___________________ mientras Pepe leía.  hacer preguntas</vt:lpstr>
      <vt:lpstr>Teresa ____________ en casa porque estaba triste.  quedarse</vt:lpstr>
      <vt:lpstr>Lorena estudió porque  ____________ una prueba muy grande.  tener</vt:lpstr>
      <vt:lpstr>____________ mucho tráfico en el centro.  haber</vt:lpstr>
      <vt:lpstr>Elena ____________ enfadada porque no estudió.  estar</vt:lpstr>
      <vt:lpstr>Susana ____________ deportes cuando se cayó.  jugar</vt:lpstr>
      <vt:lpstr>De repente ____________ a llover.   empezar</vt:lpstr>
      <vt:lpstr>Ayer ____________ un terremoto terrible.  haber</vt:lpstr>
      <vt:lpstr>Cleo ____________ cansada porque no durmió lo suficiente anoche.  estar</vt:lpstr>
      <vt:lpstr>Anoche yo ____________ a la estación de bombero.  llamar</vt:lpstr>
      <vt:lpstr>La noche ____________ muy oscura.  ser</vt:lpstr>
      <vt:lpstr>Mis amigos y yo ____________ al centro comercial la semana pasada.  ir</vt:lpstr>
      <vt:lpstr>Los alumnos____________ en la cafetería.  estar</vt:lpstr>
      <vt:lpstr>Mi tía____________ francés.  hablar</vt:lpstr>
      <vt:lpstr>PowerPoint Presentation</vt:lpstr>
      <vt:lpstr>____________ mucho viento.  hacer</vt:lpstr>
      <vt:lpstr>PowerPoint Presentation</vt:lpstr>
      <vt:lpstr>PowerPoint Presentation</vt:lpstr>
    </vt:vector>
  </TitlesOfParts>
  <Company>Norwood Public Schools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El pretérito vs. El imperfecto</dc:title>
  <dc:creator>jkaplan</dc:creator>
  <cp:lastModifiedBy>Jessica Kaplan</cp:lastModifiedBy>
  <cp:revision>22</cp:revision>
  <dcterms:created xsi:type="dcterms:W3CDTF">2010-10-21T12:55:02Z</dcterms:created>
  <dcterms:modified xsi:type="dcterms:W3CDTF">2013-10-31T15:53:30Z</dcterms:modified>
</cp:coreProperties>
</file>